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119" d="100"/>
          <a:sy n="119" d="100"/>
        </p:scale>
        <p:origin x="96" y="3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Modifier le style des sous-titres du masque</a:t>
            </a:r>
            <a:endParaRPr lang="fr-FR"/>
          </a:p>
        </p:txBody>
      </p:sp>
      <p:sp>
        <p:nvSpPr>
          <p:cNvPr id="4" name="Espace réservé de la date 3"/>
          <p:cNvSpPr>
            <a:spLocks noGrp="1"/>
          </p:cNvSpPr>
          <p:nvPr>
            <p:ph type="dt" sz="half" idx="10"/>
          </p:nvPr>
        </p:nvSpPr>
        <p:spPr/>
        <p:txBody>
          <a:bodyPr/>
          <a:lstStyle/>
          <a:p>
            <a:fld id="{0B974F65-320C-40E1-A727-B0428DA7B22C}" type="datetimeFigureOut">
              <a:rPr lang="fr-FR" smtClean="0"/>
              <a:t>13/12/2018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0C994D30-1CDE-4A60-B6C0-383A365C36D4}" type="slidenum">
              <a:rPr lang="fr-FR" smtClean="0"/>
              <a:t>‹N°›</a:t>
            </a:fld>
            <a:endParaRPr lang="fr-FR"/>
          </a:p>
        </p:txBody>
      </p:sp>
    </p:spTree>
    <p:extLst>
      <p:ext uri="{BB962C8B-B14F-4D97-AF65-F5344CB8AC3E}">
        <p14:creationId xmlns:p14="http://schemas.microsoft.com/office/powerpoint/2010/main" val="21542308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0B974F65-320C-40E1-A727-B0428DA7B22C}" type="datetimeFigureOut">
              <a:rPr lang="fr-FR" smtClean="0"/>
              <a:t>13/12/2018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0C994D30-1CDE-4A60-B6C0-383A365C36D4}" type="slidenum">
              <a:rPr lang="fr-FR" smtClean="0"/>
              <a:t>‹N°›</a:t>
            </a:fld>
            <a:endParaRPr lang="fr-FR"/>
          </a:p>
        </p:txBody>
      </p:sp>
    </p:spTree>
    <p:extLst>
      <p:ext uri="{BB962C8B-B14F-4D97-AF65-F5344CB8AC3E}">
        <p14:creationId xmlns:p14="http://schemas.microsoft.com/office/powerpoint/2010/main" val="12920274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0B974F65-320C-40E1-A727-B0428DA7B22C}" type="datetimeFigureOut">
              <a:rPr lang="fr-FR" smtClean="0"/>
              <a:t>13/12/2018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0C994D30-1CDE-4A60-B6C0-383A365C36D4}" type="slidenum">
              <a:rPr lang="fr-FR" smtClean="0"/>
              <a:t>‹N°›</a:t>
            </a:fld>
            <a:endParaRPr lang="fr-FR"/>
          </a:p>
        </p:txBody>
      </p:sp>
    </p:spTree>
    <p:extLst>
      <p:ext uri="{BB962C8B-B14F-4D97-AF65-F5344CB8AC3E}">
        <p14:creationId xmlns:p14="http://schemas.microsoft.com/office/powerpoint/2010/main" val="1010614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0B974F65-320C-40E1-A727-B0428DA7B22C}" type="datetimeFigureOut">
              <a:rPr lang="fr-FR" smtClean="0"/>
              <a:t>13/12/2018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0C994D30-1CDE-4A60-B6C0-383A365C36D4}" type="slidenum">
              <a:rPr lang="fr-FR" smtClean="0"/>
              <a:t>‹N°›</a:t>
            </a:fld>
            <a:endParaRPr lang="fr-FR"/>
          </a:p>
        </p:txBody>
      </p:sp>
    </p:spTree>
    <p:extLst>
      <p:ext uri="{BB962C8B-B14F-4D97-AF65-F5344CB8AC3E}">
        <p14:creationId xmlns:p14="http://schemas.microsoft.com/office/powerpoint/2010/main" val="292193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Modifier les styles du texte du masque</a:t>
            </a:r>
          </a:p>
        </p:txBody>
      </p:sp>
      <p:sp>
        <p:nvSpPr>
          <p:cNvPr id="4" name="Espace réservé de la date 3"/>
          <p:cNvSpPr>
            <a:spLocks noGrp="1"/>
          </p:cNvSpPr>
          <p:nvPr>
            <p:ph type="dt" sz="half" idx="10"/>
          </p:nvPr>
        </p:nvSpPr>
        <p:spPr/>
        <p:txBody>
          <a:bodyPr/>
          <a:lstStyle/>
          <a:p>
            <a:fld id="{0B974F65-320C-40E1-A727-B0428DA7B22C}" type="datetimeFigureOut">
              <a:rPr lang="fr-FR" smtClean="0"/>
              <a:t>13/12/2018</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0C994D30-1CDE-4A60-B6C0-383A365C36D4}" type="slidenum">
              <a:rPr lang="fr-FR" smtClean="0"/>
              <a:t>‹N°›</a:t>
            </a:fld>
            <a:endParaRPr lang="fr-FR"/>
          </a:p>
        </p:txBody>
      </p:sp>
    </p:spTree>
    <p:extLst>
      <p:ext uri="{BB962C8B-B14F-4D97-AF65-F5344CB8AC3E}">
        <p14:creationId xmlns:p14="http://schemas.microsoft.com/office/powerpoint/2010/main" val="1163189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0B974F65-320C-40E1-A727-B0428DA7B22C}" type="datetimeFigureOut">
              <a:rPr lang="fr-FR" smtClean="0"/>
              <a:t>13/12/2018</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0C994D30-1CDE-4A60-B6C0-383A365C36D4}" type="slidenum">
              <a:rPr lang="fr-FR" smtClean="0"/>
              <a:t>‹N°›</a:t>
            </a:fld>
            <a:endParaRPr lang="fr-FR"/>
          </a:p>
        </p:txBody>
      </p:sp>
    </p:spTree>
    <p:extLst>
      <p:ext uri="{BB962C8B-B14F-4D97-AF65-F5344CB8AC3E}">
        <p14:creationId xmlns:p14="http://schemas.microsoft.com/office/powerpoint/2010/main" val="1077549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0B974F65-320C-40E1-A727-B0428DA7B22C}" type="datetimeFigureOut">
              <a:rPr lang="fr-FR" smtClean="0"/>
              <a:t>13/12/2018</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0C994D30-1CDE-4A60-B6C0-383A365C36D4}" type="slidenum">
              <a:rPr lang="fr-FR" smtClean="0"/>
              <a:t>‹N°›</a:t>
            </a:fld>
            <a:endParaRPr lang="fr-FR"/>
          </a:p>
        </p:txBody>
      </p:sp>
    </p:spTree>
    <p:extLst>
      <p:ext uri="{BB962C8B-B14F-4D97-AF65-F5344CB8AC3E}">
        <p14:creationId xmlns:p14="http://schemas.microsoft.com/office/powerpoint/2010/main" val="41295800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0B974F65-320C-40E1-A727-B0428DA7B22C}" type="datetimeFigureOut">
              <a:rPr lang="fr-FR" smtClean="0"/>
              <a:t>13/12/2018</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0C994D30-1CDE-4A60-B6C0-383A365C36D4}" type="slidenum">
              <a:rPr lang="fr-FR" smtClean="0"/>
              <a:t>‹N°›</a:t>
            </a:fld>
            <a:endParaRPr lang="fr-FR"/>
          </a:p>
        </p:txBody>
      </p:sp>
    </p:spTree>
    <p:extLst>
      <p:ext uri="{BB962C8B-B14F-4D97-AF65-F5344CB8AC3E}">
        <p14:creationId xmlns:p14="http://schemas.microsoft.com/office/powerpoint/2010/main" val="3845150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0B974F65-320C-40E1-A727-B0428DA7B22C}" type="datetimeFigureOut">
              <a:rPr lang="fr-FR" smtClean="0"/>
              <a:t>13/12/2018</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0C994D30-1CDE-4A60-B6C0-383A365C36D4}" type="slidenum">
              <a:rPr lang="fr-FR" smtClean="0"/>
              <a:t>‹N°›</a:t>
            </a:fld>
            <a:endParaRPr lang="fr-FR"/>
          </a:p>
        </p:txBody>
      </p:sp>
    </p:spTree>
    <p:extLst>
      <p:ext uri="{BB962C8B-B14F-4D97-AF65-F5344CB8AC3E}">
        <p14:creationId xmlns:p14="http://schemas.microsoft.com/office/powerpoint/2010/main" val="1145044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0B974F65-320C-40E1-A727-B0428DA7B22C}" type="datetimeFigureOut">
              <a:rPr lang="fr-FR" smtClean="0"/>
              <a:t>13/12/2018</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0C994D30-1CDE-4A60-B6C0-383A365C36D4}" type="slidenum">
              <a:rPr lang="fr-FR" smtClean="0"/>
              <a:t>‹N°›</a:t>
            </a:fld>
            <a:endParaRPr lang="fr-FR"/>
          </a:p>
        </p:txBody>
      </p:sp>
    </p:spTree>
    <p:extLst>
      <p:ext uri="{BB962C8B-B14F-4D97-AF65-F5344CB8AC3E}">
        <p14:creationId xmlns:p14="http://schemas.microsoft.com/office/powerpoint/2010/main" val="10428100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0B974F65-320C-40E1-A727-B0428DA7B22C}" type="datetimeFigureOut">
              <a:rPr lang="fr-FR" smtClean="0"/>
              <a:t>13/12/2018</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0C994D30-1CDE-4A60-B6C0-383A365C36D4}" type="slidenum">
              <a:rPr lang="fr-FR" smtClean="0"/>
              <a:t>‹N°›</a:t>
            </a:fld>
            <a:endParaRPr lang="fr-FR"/>
          </a:p>
        </p:txBody>
      </p:sp>
    </p:spTree>
    <p:extLst>
      <p:ext uri="{BB962C8B-B14F-4D97-AF65-F5344CB8AC3E}">
        <p14:creationId xmlns:p14="http://schemas.microsoft.com/office/powerpoint/2010/main" val="39061810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974F65-320C-40E1-A727-B0428DA7B22C}" type="datetimeFigureOut">
              <a:rPr lang="fr-FR" smtClean="0"/>
              <a:t>13/12/2018</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94D30-1CDE-4A60-B6C0-383A365C36D4}" type="slidenum">
              <a:rPr lang="fr-FR" smtClean="0"/>
              <a:t>‹N°›</a:t>
            </a:fld>
            <a:endParaRPr lang="fr-FR"/>
          </a:p>
        </p:txBody>
      </p:sp>
    </p:spTree>
    <p:extLst>
      <p:ext uri="{BB962C8B-B14F-4D97-AF65-F5344CB8AC3E}">
        <p14:creationId xmlns:p14="http://schemas.microsoft.com/office/powerpoint/2010/main" val="20766772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p:cNvSpPr/>
          <p:nvPr/>
        </p:nvSpPr>
        <p:spPr>
          <a:xfrm>
            <a:off x="0" y="0"/>
            <a:ext cx="12192000" cy="994611"/>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dirty="0" err="1" smtClean="0"/>
              <a:t>Street’s</a:t>
            </a:r>
            <a:r>
              <a:rPr lang="fr-FR" sz="3200" dirty="0" smtClean="0"/>
              <a:t> Butcher </a:t>
            </a:r>
            <a:r>
              <a:rPr lang="fr-FR" sz="3200" dirty="0" err="1" smtClean="0"/>
              <a:t>Alley</a:t>
            </a:r>
            <a:endParaRPr lang="fr-FR" sz="3200" dirty="0"/>
          </a:p>
        </p:txBody>
      </p:sp>
      <p:sp>
        <p:nvSpPr>
          <p:cNvPr id="5" name="Rectangle 4"/>
          <p:cNvSpPr/>
          <p:nvPr/>
        </p:nvSpPr>
        <p:spPr>
          <a:xfrm>
            <a:off x="0" y="6360696"/>
            <a:ext cx="12192000" cy="497304"/>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fr-FR" dirty="0" smtClean="0"/>
              <a:t>Thomas </a:t>
            </a:r>
            <a:r>
              <a:rPr lang="fr-FR" dirty="0" err="1" smtClean="0"/>
              <a:t>Grandin</a:t>
            </a:r>
            <a:r>
              <a:rPr lang="fr-FR" dirty="0" smtClean="0"/>
              <a:t>                                                                                                                                                                                         Projet X </a:t>
            </a:r>
            <a:endParaRPr lang="fr-FR" dirty="0"/>
          </a:p>
        </p:txBody>
      </p:sp>
    </p:spTree>
    <p:extLst>
      <p:ext uri="{BB962C8B-B14F-4D97-AF65-F5344CB8AC3E}">
        <p14:creationId xmlns:p14="http://schemas.microsoft.com/office/powerpoint/2010/main" val="32748937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p:cNvSpPr/>
          <p:nvPr/>
        </p:nvSpPr>
        <p:spPr>
          <a:xfrm>
            <a:off x="0" y="0"/>
            <a:ext cx="12192000" cy="994611"/>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dirty="0" smtClean="0"/>
              <a:t>PRESENTATION JEU</a:t>
            </a:r>
            <a:endParaRPr lang="fr-FR" sz="3200" dirty="0"/>
          </a:p>
        </p:txBody>
      </p:sp>
      <p:sp>
        <p:nvSpPr>
          <p:cNvPr id="5" name="Rectangle 4"/>
          <p:cNvSpPr/>
          <p:nvPr/>
        </p:nvSpPr>
        <p:spPr>
          <a:xfrm>
            <a:off x="0" y="6360696"/>
            <a:ext cx="12192000" cy="497304"/>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fr-FR" dirty="0" smtClean="0"/>
              <a:t>Thomas </a:t>
            </a:r>
            <a:r>
              <a:rPr lang="fr-FR" dirty="0" err="1" smtClean="0"/>
              <a:t>Grandin</a:t>
            </a:r>
            <a:r>
              <a:rPr lang="fr-FR" dirty="0" smtClean="0"/>
              <a:t>                                                                                                                                                                                         Projet X </a:t>
            </a:r>
            <a:endParaRPr lang="fr-FR" dirty="0"/>
          </a:p>
        </p:txBody>
      </p:sp>
      <p:sp>
        <p:nvSpPr>
          <p:cNvPr id="6" name="Rectangle 5"/>
          <p:cNvSpPr/>
          <p:nvPr/>
        </p:nvSpPr>
        <p:spPr>
          <a:xfrm>
            <a:off x="874294" y="1720516"/>
            <a:ext cx="10443411" cy="3914273"/>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3200" dirty="0"/>
          </a:p>
        </p:txBody>
      </p:sp>
      <p:pic>
        <p:nvPicPr>
          <p:cNvPr id="2" name="Imag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29629" y="2121569"/>
            <a:ext cx="5532739" cy="3112166"/>
          </a:xfrm>
          <a:prstGeom prst="rect">
            <a:avLst/>
          </a:prstGeom>
        </p:spPr>
      </p:pic>
      <p:cxnSp>
        <p:nvCxnSpPr>
          <p:cNvPr id="7" name="Connecteur droit avec flèche 6"/>
          <p:cNvCxnSpPr>
            <a:stCxn id="15" idx="3"/>
          </p:cNvCxnSpPr>
          <p:nvPr/>
        </p:nvCxnSpPr>
        <p:spPr>
          <a:xfrm>
            <a:off x="2975811" y="2622884"/>
            <a:ext cx="1483894" cy="617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962526" y="2438400"/>
            <a:ext cx="2013285" cy="368968"/>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smtClean="0"/>
              <a:t>Personnage principal</a:t>
            </a:r>
            <a:endParaRPr lang="fr-FR" sz="1400" dirty="0"/>
          </a:p>
        </p:txBody>
      </p:sp>
      <p:cxnSp>
        <p:nvCxnSpPr>
          <p:cNvPr id="18" name="Connecteur droit avec flèche 17"/>
          <p:cNvCxnSpPr/>
          <p:nvPr/>
        </p:nvCxnSpPr>
        <p:spPr>
          <a:xfrm flipV="1">
            <a:off x="2975811" y="4708359"/>
            <a:ext cx="1347536" cy="160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962526" y="4563979"/>
            <a:ext cx="2013285" cy="344905"/>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smtClean="0"/>
              <a:t>Choix possible</a:t>
            </a:r>
            <a:endParaRPr lang="fr-FR" sz="1600" dirty="0"/>
          </a:p>
        </p:txBody>
      </p:sp>
      <p:cxnSp>
        <p:nvCxnSpPr>
          <p:cNvPr id="22" name="Connecteur droit avec flèche 21"/>
          <p:cNvCxnSpPr/>
          <p:nvPr/>
        </p:nvCxnSpPr>
        <p:spPr>
          <a:xfrm flipH="1" flipV="1">
            <a:off x="7868654" y="4547939"/>
            <a:ext cx="1254846" cy="160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9119937" y="4403558"/>
            <a:ext cx="2007493" cy="304801"/>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smtClean="0"/>
              <a:t>Dernier dialogue</a:t>
            </a:r>
            <a:endParaRPr lang="fr-FR" sz="1600" dirty="0"/>
          </a:p>
        </p:txBody>
      </p:sp>
      <p:sp>
        <p:nvSpPr>
          <p:cNvPr id="3" name="Rectangle 2"/>
          <p:cNvSpPr/>
          <p:nvPr/>
        </p:nvSpPr>
        <p:spPr>
          <a:xfrm>
            <a:off x="1515979" y="1315453"/>
            <a:ext cx="9135979" cy="4050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smtClean="0"/>
              <a:t>Visual </a:t>
            </a:r>
            <a:r>
              <a:rPr lang="fr-FR" smtClean="0"/>
              <a:t>novel</a:t>
            </a:r>
            <a:endParaRPr lang="fr-FR"/>
          </a:p>
        </p:txBody>
      </p:sp>
    </p:spTree>
    <p:extLst>
      <p:ext uri="{BB962C8B-B14F-4D97-AF65-F5344CB8AC3E}">
        <p14:creationId xmlns:p14="http://schemas.microsoft.com/office/powerpoint/2010/main" val="41413030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p:cNvSpPr/>
          <p:nvPr/>
        </p:nvSpPr>
        <p:spPr>
          <a:xfrm>
            <a:off x="0" y="0"/>
            <a:ext cx="12192000" cy="994611"/>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dirty="0" smtClean="0"/>
              <a:t>PRESENTATION JEU</a:t>
            </a:r>
            <a:endParaRPr lang="fr-FR" sz="3200" dirty="0"/>
          </a:p>
        </p:txBody>
      </p:sp>
      <p:sp>
        <p:nvSpPr>
          <p:cNvPr id="5" name="Rectangle 4"/>
          <p:cNvSpPr/>
          <p:nvPr/>
        </p:nvSpPr>
        <p:spPr>
          <a:xfrm>
            <a:off x="0" y="6360696"/>
            <a:ext cx="12192000" cy="497304"/>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fr-FR" dirty="0" smtClean="0"/>
              <a:t>Thomas </a:t>
            </a:r>
            <a:r>
              <a:rPr lang="fr-FR" dirty="0" err="1" smtClean="0"/>
              <a:t>Grandin</a:t>
            </a:r>
            <a:r>
              <a:rPr lang="fr-FR" dirty="0" smtClean="0"/>
              <a:t>                                                                                                                                                                                         Projet X </a:t>
            </a:r>
            <a:endParaRPr lang="fr-FR" dirty="0"/>
          </a:p>
        </p:txBody>
      </p:sp>
      <p:sp>
        <p:nvSpPr>
          <p:cNvPr id="9" name="Rectangle 8"/>
          <p:cNvSpPr/>
          <p:nvPr/>
        </p:nvSpPr>
        <p:spPr>
          <a:xfrm>
            <a:off x="613202" y="1399673"/>
            <a:ext cx="5274250" cy="1812758"/>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dirty="0" smtClean="0"/>
              <a:t>Pitch rapide</a:t>
            </a:r>
          </a:p>
          <a:p>
            <a:pPr algn="ctr"/>
            <a:endParaRPr lang="fr-FR" dirty="0"/>
          </a:p>
          <a:p>
            <a:r>
              <a:rPr lang="fr-FR" dirty="0" smtClean="0"/>
              <a:t>On joue un détective privé enquêtant sur un triple meurtre ayant eu lieu dans </a:t>
            </a:r>
            <a:r>
              <a:rPr lang="fr-FR" dirty="0" err="1" smtClean="0"/>
              <a:t>Street’s</a:t>
            </a:r>
            <a:r>
              <a:rPr lang="fr-FR" dirty="0" smtClean="0"/>
              <a:t> Butcher </a:t>
            </a:r>
            <a:r>
              <a:rPr lang="fr-FR" dirty="0" err="1" smtClean="0"/>
              <a:t>Alley</a:t>
            </a:r>
            <a:r>
              <a:rPr lang="fr-FR" dirty="0" smtClean="0"/>
              <a:t>. Il va falloir enquêter afin de pouvoir découvrir le fin mot de l’histoire.</a:t>
            </a:r>
            <a:endParaRPr lang="fr-FR" dirty="0"/>
          </a:p>
        </p:txBody>
      </p:sp>
      <p:sp>
        <p:nvSpPr>
          <p:cNvPr id="7" name="Rectangle 6"/>
          <p:cNvSpPr/>
          <p:nvPr/>
        </p:nvSpPr>
        <p:spPr>
          <a:xfrm>
            <a:off x="613202" y="3429000"/>
            <a:ext cx="5274250" cy="2626895"/>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dirty="0" smtClean="0"/>
              <a:t>Caractéristique personnage</a:t>
            </a:r>
          </a:p>
          <a:p>
            <a:pPr algn="ctr"/>
            <a:r>
              <a:rPr lang="fr-FR" dirty="0" smtClean="0"/>
              <a:t> </a:t>
            </a:r>
          </a:p>
          <a:p>
            <a:r>
              <a:rPr lang="fr-FR" dirty="0" smtClean="0"/>
              <a:t>Le détective est un ancien militaire étant encore en état post-traumatique, qui cherche à gagner sa liberté en payant ses dettes envers un cercle de mafieux.</a:t>
            </a:r>
          </a:p>
          <a:p>
            <a:r>
              <a:rPr lang="fr-FR" dirty="0" smtClean="0"/>
              <a:t>La prime pour la capture du criminel est de 1000 dollars, ce qui lui permettrait de pouvoir retrouver sa fille, rester en orphelinat après la mort de sa femme pendant son service.  </a:t>
            </a:r>
            <a:endParaRPr lang="fr-FR" dirty="0"/>
          </a:p>
        </p:txBody>
      </p:sp>
    </p:spTree>
    <p:extLst>
      <p:ext uri="{BB962C8B-B14F-4D97-AF65-F5344CB8AC3E}">
        <p14:creationId xmlns:p14="http://schemas.microsoft.com/office/powerpoint/2010/main" val="663592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p:cNvSpPr/>
          <p:nvPr/>
        </p:nvSpPr>
        <p:spPr>
          <a:xfrm>
            <a:off x="0" y="0"/>
            <a:ext cx="12192000" cy="994611"/>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dirty="0" smtClean="0"/>
              <a:t>PRESENTATION JEU</a:t>
            </a:r>
            <a:endParaRPr lang="fr-FR" sz="3200" dirty="0"/>
          </a:p>
        </p:txBody>
      </p:sp>
      <p:sp>
        <p:nvSpPr>
          <p:cNvPr id="5" name="Rectangle 4"/>
          <p:cNvSpPr/>
          <p:nvPr/>
        </p:nvSpPr>
        <p:spPr>
          <a:xfrm>
            <a:off x="0" y="6360696"/>
            <a:ext cx="12192000" cy="497304"/>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fr-FR" dirty="0" smtClean="0"/>
              <a:t>Thomas </a:t>
            </a:r>
            <a:r>
              <a:rPr lang="fr-FR" dirty="0" err="1" smtClean="0"/>
              <a:t>Grandin</a:t>
            </a:r>
            <a:r>
              <a:rPr lang="fr-FR" dirty="0" smtClean="0"/>
              <a:t>                                                                                                                                                                                         Projet X </a:t>
            </a:r>
            <a:endParaRPr lang="fr-FR" dirty="0"/>
          </a:p>
        </p:txBody>
      </p:sp>
      <p:sp>
        <p:nvSpPr>
          <p:cNvPr id="9" name="Rectangle 8"/>
          <p:cNvSpPr/>
          <p:nvPr/>
        </p:nvSpPr>
        <p:spPr>
          <a:xfrm>
            <a:off x="3458875" y="2059405"/>
            <a:ext cx="5274250" cy="3507206"/>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dirty="0" smtClean="0"/>
              <a:t>TECHNIQUE</a:t>
            </a:r>
          </a:p>
          <a:p>
            <a:pPr algn="ctr"/>
            <a:endParaRPr lang="fr-FR" dirty="0" smtClean="0"/>
          </a:p>
          <a:p>
            <a:r>
              <a:rPr lang="fr-FR" dirty="0" smtClean="0"/>
              <a:t>Utilisation de </a:t>
            </a:r>
            <a:r>
              <a:rPr lang="fr-FR" dirty="0" err="1" smtClean="0"/>
              <a:t>Unity</a:t>
            </a:r>
            <a:r>
              <a:rPr lang="fr-FR" dirty="0" smtClean="0"/>
              <a:t> et type de code </a:t>
            </a:r>
            <a:r>
              <a:rPr lang="fr-FR" dirty="0" err="1" smtClean="0"/>
              <a:t>Csharp</a:t>
            </a:r>
            <a:r>
              <a:rPr lang="fr-FR" dirty="0" smtClean="0"/>
              <a:t>.</a:t>
            </a:r>
          </a:p>
          <a:p>
            <a:endParaRPr lang="fr-FR" dirty="0" smtClean="0"/>
          </a:p>
          <a:p>
            <a:r>
              <a:rPr lang="fr-FR" dirty="0" smtClean="0"/>
              <a:t>Dessin et </a:t>
            </a:r>
            <a:r>
              <a:rPr lang="fr-FR" dirty="0" err="1" smtClean="0"/>
              <a:t>assets</a:t>
            </a:r>
            <a:r>
              <a:rPr lang="fr-FR" dirty="0" smtClean="0"/>
              <a:t> ( </a:t>
            </a:r>
            <a:r>
              <a:rPr lang="fr-FR" dirty="0" err="1" smtClean="0"/>
              <a:t>caracter</a:t>
            </a:r>
            <a:r>
              <a:rPr lang="fr-FR" dirty="0" smtClean="0"/>
              <a:t> design et décor) fourni par Julie et ?</a:t>
            </a:r>
          </a:p>
          <a:p>
            <a:endParaRPr lang="fr-FR" dirty="0" smtClean="0"/>
          </a:p>
          <a:p>
            <a:r>
              <a:rPr lang="fr-FR" dirty="0" smtClean="0"/>
              <a:t>Communication fournie par Antoine</a:t>
            </a:r>
          </a:p>
          <a:p>
            <a:endParaRPr lang="fr-FR" dirty="0" smtClean="0"/>
          </a:p>
          <a:p>
            <a:r>
              <a:rPr lang="fr-FR" dirty="0" smtClean="0"/>
              <a:t>Programmation : Nicolas et Florent</a:t>
            </a:r>
          </a:p>
          <a:p>
            <a:endParaRPr lang="fr-FR" dirty="0"/>
          </a:p>
          <a:p>
            <a:r>
              <a:rPr lang="fr-FR" dirty="0" smtClean="0"/>
              <a:t>Ecriture du scénario : </a:t>
            </a:r>
            <a:r>
              <a:rPr lang="fr-FR" dirty="0" err="1" smtClean="0"/>
              <a:t>Caraline</a:t>
            </a:r>
            <a:endParaRPr lang="fr-FR" dirty="0"/>
          </a:p>
        </p:txBody>
      </p:sp>
    </p:spTree>
    <p:extLst>
      <p:ext uri="{BB962C8B-B14F-4D97-AF65-F5344CB8AC3E}">
        <p14:creationId xmlns:p14="http://schemas.microsoft.com/office/powerpoint/2010/main" val="9066151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p:cNvSpPr/>
          <p:nvPr/>
        </p:nvSpPr>
        <p:spPr>
          <a:xfrm>
            <a:off x="0" y="0"/>
            <a:ext cx="12192000" cy="994611"/>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dirty="0" smtClean="0"/>
              <a:t>PRESENTATION JEU</a:t>
            </a:r>
            <a:endParaRPr lang="fr-FR" sz="3200" dirty="0"/>
          </a:p>
        </p:txBody>
      </p:sp>
      <p:sp>
        <p:nvSpPr>
          <p:cNvPr id="5" name="Rectangle 4"/>
          <p:cNvSpPr/>
          <p:nvPr/>
        </p:nvSpPr>
        <p:spPr>
          <a:xfrm>
            <a:off x="0" y="6360696"/>
            <a:ext cx="12192000" cy="497304"/>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fr-FR" dirty="0" smtClean="0"/>
              <a:t>Thomas </a:t>
            </a:r>
            <a:r>
              <a:rPr lang="fr-FR" dirty="0" err="1" smtClean="0"/>
              <a:t>Grandin</a:t>
            </a:r>
            <a:r>
              <a:rPr lang="fr-FR" dirty="0" smtClean="0"/>
              <a:t>                                                                                                                                                                                         Projet X </a:t>
            </a:r>
            <a:endParaRPr lang="fr-FR" dirty="0"/>
          </a:p>
        </p:txBody>
      </p:sp>
      <p:sp>
        <p:nvSpPr>
          <p:cNvPr id="9" name="Rectangle 8"/>
          <p:cNvSpPr/>
          <p:nvPr/>
        </p:nvSpPr>
        <p:spPr>
          <a:xfrm>
            <a:off x="3458875" y="2059405"/>
            <a:ext cx="5274250" cy="3236496"/>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dirty="0" smtClean="0"/>
              <a:t>Commercialisation et plate-forme</a:t>
            </a:r>
          </a:p>
          <a:p>
            <a:endParaRPr lang="fr-FR" dirty="0" smtClean="0"/>
          </a:p>
          <a:p>
            <a:r>
              <a:rPr lang="fr-FR" dirty="0" smtClean="0"/>
              <a:t>Plateforme : PC et « mobile »</a:t>
            </a:r>
          </a:p>
          <a:p>
            <a:endParaRPr lang="fr-FR" dirty="0" smtClean="0"/>
          </a:p>
          <a:p>
            <a:r>
              <a:rPr lang="fr-FR" dirty="0" smtClean="0"/>
              <a:t>Commercialisation : dès que possible</a:t>
            </a:r>
          </a:p>
          <a:p>
            <a:endParaRPr lang="fr-FR" dirty="0" smtClean="0"/>
          </a:p>
          <a:p>
            <a:r>
              <a:rPr lang="fr-FR" dirty="0" smtClean="0"/>
              <a:t>Plan Marketing : commencer la com dès le 3</a:t>
            </a:r>
            <a:r>
              <a:rPr lang="fr-FR" baseline="30000" dirty="0" smtClean="0"/>
              <a:t>ème</a:t>
            </a:r>
            <a:r>
              <a:rPr lang="fr-FR" dirty="0" smtClean="0"/>
              <a:t> mois de production</a:t>
            </a:r>
          </a:p>
          <a:p>
            <a:endParaRPr lang="fr-FR" dirty="0" smtClean="0"/>
          </a:p>
        </p:txBody>
      </p:sp>
    </p:spTree>
    <p:extLst>
      <p:ext uri="{BB962C8B-B14F-4D97-AF65-F5344CB8AC3E}">
        <p14:creationId xmlns:p14="http://schemas.microsoft.com/office/powerpoint/2010/main" val="24825310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p:cNvSpPr/>
          <p:nvPr/>
        </p:nvSpPr>
        <p:spPr>
          <a:xfrm>
            <a:off x="0" y="0"/>
            <a:ext cx="12192000" cy="994611"/>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dirty="0" smtClean="0"/>
              <a:t>PRESENTATION JEU</a:t>
            </a:r>
            <a:endParaRPr lang="fr-FR" sz="3200" dirty="0"/>
          </a:p>
        </p:txBody>
      </p:sp>
      <p:sp>
        <p:nvSpPr>
          <p:cNvPr id="5" name="Rectangle 4"/>
          <p:cNvSpPr/>
          <p:nvPr/>
        </p:nvSpPr>
        <p:spPr>
          <a:xfrm>
            <a:off x="0" y="6360696"/>
            <a:ext cx="12192000" cy="497304"/>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fr-FR" dirty="0" smtClean="0"/>
              <a:t>Thomas </a:t>
            </a:r>
            <a:r>
              <a:rPr lang="fr-FR" dirty="0" err="1" smtClean="0"/>
              <a:t>Grandin</a:t>
            </a:r>
            <a:r>
              <a:rPr lang="fr-FR" dirty="0" smtClean="0"/>
              <a:t>                                                                                                                                                                                         Projet X </a:t>
            </a:r>
            <a:endParaRPr lang="fr-FR" dirty="0"/>
          </a:p>
        </p:txBody>
      </p:sp>
      <p:sp>
        <p:nvSpPr>
          <p:cNvPr id="9" name="Rectangle 8"/>
          <p:cNvSpPr/>
          <p:nvPr/>
        </p:nvSpPr>
        <p:spPr>
          <a:xfrm>
            <a:off x="3458875" y="2059404"/>
            <a:ext cx="5274250" cy="353127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dirty="0" smtClean="0"/>
              <a:t>A faire lors du premier mois (</a:t>
            </a:r>
            <a:r>
              <a:rPr lang="fr-FR" dirty="0" err="1" smtClean="0"/>
              <a:t>pre-prod</a:t>
            </a:r>
            <a:r>
              <a:rPr lang="fr-FR" dirty="0" smtClean="0"/>
              <a:t>)</a:t>
            </a:r>
          </a:p>
          <a:p>
            <a:endParaRPr lang="fr-FR" dirty="0"/>
          </a:p>
          <a:p>
            <a:r>
              <a:rPr lang="fr-FR" dirty="0" smtClean="0"/>
              <a:t>Julie : </a:t>
            </a:r>
            <a:r>
              <a:rPr lang="fr-FR" dirty="0" err="1" smtClean="0"/>
              <a:t>Moodboard</a:t>
            </a:r>
            <a:r>
              <a:rPr lang="fr-FR" dirty="0" smtClean="0"/>
              <a:t> pour décors</a:t>
            </a:r>
          </a:p>
          <a:p>
            <a:endParaRPr lang="fr-FR" dirty="0" smtClean="0"/>
          </a:p>
          <a:p>
            <a:r>
              <a:rPr lang="fr-FR" dirty="0" err="1" smtClean="0"/>
              <a:t>Caraline</a:t>
            </a:r>
            <a:r>
              <a:rPr lang="fr-FR" dirty="0" smtClean="0"/>
              <a:t> : Scenario Macro</a:t>
            </a:r>
          </a:p>
          <a:p>
            <a:endParaRPr lang="fr-FR" dirty="0" smtClean="0"/>
          </a:p>
          <a:p>
            <a:r>
              <a:rPr lang="fr-FR" dirty="0" smtClean="0"/>
              <a:t>Nicolas et Florent : Prototypage</a:t>
            </a:r>
          </a:p>
          <a:p>
            <a:endParaRPr lang="fr-FR" dirty="0" smtClean="0"/>
          </a:p>
          <a:p>
            <a:r>
              <a:rPr lang="fr-FR" dirty="0" smtClean="0"/>
              <a:t>Antoine : plusieurs idées de com et si possible aide Scénario et pourquoi pas musique</a:t>
            </a:r>
          </a:p>
          <a:p>
            <a:endParaRPr lang="fr-FR" dirty="0"/>
          </a:p>
          <a:p>
            <a:r>
              <a:rPr lang="fr-FR" dirty="0" smtClean="0"/>
              <a:t>Essai de scène</a:t>
            </a:r>
          </a:p>
        </p:txBody>
      </p:sp>
    </p:spTree>
    <p:extLst>
      <p:ext uri="{BB962C8B-B14F-4D97-AF65-F5344CB8AC3E}">
        <p14:creationId xmlns:p14="http://schemas.microsoft.com/office/powerpoint/2010/main" val="14406232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p:cNvSpPr/>
          <p:nvPr/>
        </p:nvSpPr>
        <p:spPr>
          <a:xfrm>
            <a:off x="0" y="0"/>
            <a:ext cx="12192000" cy="994611"/>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200" dirty="0" smtClean="0"/>
              <a:t>PRESENTATION JEU</a:t>
            </a:r>
            <a:endParaRPr lang="fr-FR" sz="3200" dirty="0"/>
          </a:p>
        </p:txBody>
      </p:sp>
      <p:sp>
        <p:nvSpPr>
          <p:cNvPr id="5" name="Rectangle 4"/>
          <p:cNvSpPr/>
          <p:nvPr/>
        </p:nvSpPr>
        <p:spPr>
          <a:xfrm>
            <a:off x="0" y="6360696"/>
            <a:ext cx="12192000" cy="497304"/>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fr-FR" dirty="0" smtClean="0"/>
              <a:t>Thomas </a:t>
            </a:r>
            <a:r>
              <a:rPr lang="fr-FR" dirty="0" err="1" smtClean="0"/>
              <a:t>Grandin</a:t>
            </a:r>
            <a:r>
              <a:rPr lang="fr-FR" dirty="0" smtClean="0"/>
              <a:t>                                                                                                                                                                                         Projet X </a:t>
            </a:r>
            <a:endParaRPr lang="fr-FR" dirty="0"/>
          </a:p>
        </p:txBody>
      </p:sp>
      <p:sp>
        <p:nvSpPr>
          <p:cNvPr id="9" name="Rectangle 8"/>
          <p:cNvSpPr/>
          <p:nvPr/>
        </p:nvSpPr>
        <p:spPr>
          <a:xfrm>
            <a:off x="2654969" y="1409670"/>
            <a:ext cx="6882063" cy="4223116"/>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dirty="0" smtClean="0"/>
              <a:t>Cahier des charges</a:t>
            </a:r>
          </a:p>
          <a:p>
            <a:endParaRPr lang="fr-FR" dirty="0"/>
          </a:p>
          <a:p>
            <a:r>
              <a:rPr lang="fr-FR" dirty="0" smtClean="0"/>
              <a:t>Une scène de crime marquante</a:t>
            </a:r>
          </a:p>
          <a:p>
            <a:r>
              <a:rPr lang="fr-FR" dirty="0" smtClean="0"/>
              <a:t>Comics art</a:t>
            </a:r>
          </a:p>
          <a:p>
            <a:r>
              <a:rPr lang="fr-FR" smtClean="0"/>
              <a:t>15 </a:t>
            </a:r>
            <a:r>
              <a:rPr lang="fr-FR" dirty="0" smtClean="0"/>
              <a:t>personnages</a:t>
            </a:r>
          </a:p>
          <a:p>
            <a:r>
              <a:rPr lang="fr-FR" dirty="0" smtClean="0"/>
              <a:t>10-20 décors (extérieur et intérieur compris)</a:t>
            </a:r>
          </a:p>
          <a:p>
            <a:r>
              <a:rPr lang="fr-FR" dirty="0" smtClean="0"/>
              <a:t>Un plan marketing simple</a:t>
            </a:r>
          </a:p>
          <a:p>
            <a:r>
              <a:rPr lang="fr-FR" dirty="0"/>
              <a:t>8</a:t>
            </a:r>
            <a:r>
              <a:rPr lang="fr-FR" dirty="0" smtClean="0"/>
              <a:t> actes </a:t>
            </a:r>
          </a:p>
          <a:p>
            <a:r>
              <a:rPr lang="fr-FR" dirty="0"/>
              <a:t>6</a:t>
            </a:r>
            <a:r>
              <a:rPr lang="fr-FR" dirty="0" smtClean="0"/>
              <a:t>-10 scène par acte</a:t>
            </a:r>
          </a:p>
          <a:p>
            <a:r>
              <a:rPr lang="fr-FR" dirty="0" smtClean="0"/>
              <a:t>Plusieurs phases de </a:t>
            </a:r>
            <a:r>
              <a:rPr lang="fr-FR" dirty="0" err="1" smtClean="0"/>
              <a:t>gameplay</a:t>
            </a:r>
            <a:r>
              <a:rPr lang="fr-FR" dirty="0" smtClean="0"/>
              <a:t> unique ( mini-jeu ou phase différant du </a:t>
            </a:r>
            <a:r>
              <a:rPr lang="fr-FR" dirty="0" err="1" smtClean="0"/>
              <a:t>gameplay</a:t>
            </a:r>
            <a:r>
              <a:rPr lang="fr-FR" dirty="0" smtClean="0"/>
              <a:t> de base)</a:t>
            </a:r>
          </a:p>
          <a:p>
            <a:r>
              <a:rPr lang="fr-FR" dirty="0" smtClean="0"/>
              <a:t>4 fins différentes selon les différentes variables ( tel personnage vis/meurs )</a:t>
            </a:r>
          </a:p>
          <a:p>
            <a:endParaRPr lang="fr-FR" dirty="0" smtClean="0"/>
          </a:p>
          <a:p>
            <a:endParaRPr lang="fr-FR" dirty="0" smtClean="0"/>
          </a:p>
          <a:p>
            <a:endParaRPr lang="fr-FR" dirty="0" smtClean="0"/>
          </a:p>
          <a:p>
            <a:endParaRPr lang="fr-FR" dirty="0" smtClean="0"/>
          </a:p>
          <a:p>
            <a:pPr algn="ctr"/>
            <a:endParaRPr lang="fr-FR" dirty="0" smtClean="0"/>
          </a:p>
        </p:txBody>
      </p:sp>
    </p:spTree>
    <p:extLst>
      <p:ext uri="{BB962C8B-B14F-4D97-AF65-F5344CB8AC3E}">
        <p14:creationId xmlns:p14="http://schemas.microsoft.com/office/powerpoint/2010/main" val="1844286739"/>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376</TotalTime>
  <Words>295</Words>
  <Application>Microsoft Office PowerPoint</Application>
  <PresentationFormat>Grand écran</PresentationFormat>
  <Paragraphs>68</Paragraphs>
  <Slides>7</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7</vt:i4>
      </vt:variant>
    </vt:vector>
  </HeadingPairs>
  <TitlesOfParts>
    <vt:vector size="11" baseType="lpstr">
      <vt:lpstr>Arial</vt:lpstr>
      <vt:lpstr>Calibri</vt:lpstr>
      <vt:lpstr>Calibri Light</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Ecole Georges Melies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Thomas GRANDIN</dc:creator>
  <cp:lastModifiedBy>Thomas GRANDIN</cp:lastModifiedBy>
  <cp:revision>16</cp:revision>
  <dcterms:created xsi:type="dcterms:W3CDTF">2018-12-05T12:55:33Z</dcterms:created>
  <dcterms:modified xsi:type="dcterms:W3CDTF">2018-12-13T19:25:15Z</dcterms:modified>
</cp:coreProperties>
</file>

<file path=docProps/thumbnail.jpeg>
</file>